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57" r:id="rId4"/>
    <p:sldId id="258" r:id="rId5"/>
    <p:sldId id="260" r:id="rId6"/>
    <p:sldId id="261" r:id="rId7"/>
    <p:sldId id="259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654"/>
  </p:normalViewPr>
  <p:slideViewPr>
    <p:cSldViewPr snapToGrid="0">
      <p:cViewPr varScale="1">
        <p:scale>
          <a:sx n="108" d="100"/>
          <a:sy n="108" d="100"/>
        </p:scale>
        <p:origin x="6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2C2D8D-F047-1C76-E0FE-6977B02FB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A055E1-B624-28FE-60E1-A88DE196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AE7438F-7181-5767-DA09-F0493BB93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A576632-3DD7-F85B-6BF7-566BC4555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5DDC295-9619-06C8-3A8B-48E0481B2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6095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F4C26B-067B-2323-BE60-9A329E3EC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6487FC9-0090-CAC4-0AB9-DE382F1128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3BD7D17-7820-4151-AA01-B91055789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120B03F-BE8F-2B8C-1721-5777D3EFE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F14CC17-5847-184D-7B9C-A0B5725E8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37989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7AA7B2B9-9FA2-5EF1-A480-ACCF5DA4E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7A52D2A-6F47-66AA-D7B7-B50EF01ECD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A702C83-EAB7-B7DE-A2D3-69D3C881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F80003B-142C-995E-53E8-D1A07822E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3EB75D7-A981-0AB0-0BF7-1B76C70D1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8780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F2A3C3-C8A4-7382-BE6D-8FFD06718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69B0B03-9F66-A7B9-95CD-2657CCFDB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D30DB90-D073-1865-97A9-5324F7936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0383705-B62B-0998-6F7C-B66CCBE23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1E37993-0A1D-91D3-12DA-8EE397B6B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012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37C46F-985E-C815-09E3-DF7D0C8C6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B3F8E84-4FE5-915A-DA04-522FF0B49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4D4778A-E205-DA46-F5F6-A5D55AA32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302BC4-FEE2-991C-F394-CE0C03C53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096041-35DA-5E27-277C-759E515B7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44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3F5BBE-B9DD-B52C-2355-84CBFDD62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06917A-4E75-BA40-F0B3-3EA43018D6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D6E50CA-2CDA-8B8B-4797-38BDFBCCB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425E9A7-8E58-A98C-C23C-3E6DB5584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2A661FA-0260-1C79-319D-0CBE19728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C5B1E6B-AE52-037D-323A-D23657DE0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8162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837A6B-ED0D-4DF8-3BD5-E71F090D3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BF2D52D-846B-0DD1-66AA-F77BB23DD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F78CE4A-3868-7279-895A-101EB67EDD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A45BB79-F2DE-7D03-4F55-AFE84BE840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76E861C-ED92-01EC-3093-C455687FCA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1FE8933-4CE4-747F-5FF3-CA31B2F39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726B9C0-0896-28BE-968F-2A87C6992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7AE853F-2B54-E172-4974-223C9900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35405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7C494D-F309-5EFF-BD8B-7BDAFC6B9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0D192A1-C168-CFF7-9133-6C7F4D2E0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EDB2A04-13B8-400F-E67D-FD886AFC5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E04D223-35B8-0DA2-3DE9-BBC3D56BE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5314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4D5A2CA-D5CD-A1D6-B743-954C24A18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AE1E435-4F6F-4589-82E7-5611EDC01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C824735-816A-8748-13DD-3646E9F7E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7381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2B38C0-8D35-82DB-9832-27AFA0E32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C33A7A8-79E8-DC41-73C8-BBE3CBDC7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025291F-84BC-CE8B-0C28-141069770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6448797-A0D8-FB4A-5DB3-F2FA6DC1E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876DC22-4195-A9B9-B274-AA565B5F1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EA22C27-D44E-BC2E-6158-C630B201B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948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001500-BAF3-65C8-BD78-92BE6F9BF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8CB18EB-E1CC-E06E-EBFD-9CDE42FA5E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B64FFE6-6A1F-FE15-A43F-6CF04D4A3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39363E7-3042-ABD4-9356-4D100FFF0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8F0AFBB-AC11-123F-8B36-8442B5894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BE73DA3-75F7-8117-4A04-137655D71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3458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A65FD8F-1816-9D73-C0DB-E6C8D6722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FB402CA-24B4-6F86-2ECC-877ACC1FF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CEB0693-2A3E-A637-7105-90E1B6DC5E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2D5949-AAA1-604F-B6A6-C0872DA5588C}" type="datetimeFigureOut">
              <a:rPr lang="it-IT" smtClean="0"/>
              <a:t>28/03/25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381D531-8731-2AEF-A580-45D87AC4FB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141EA4B-C592-E094-F50D-D5908383F9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AAFEF8-4FC4-4345-8AAC-9D2F282898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4395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erno.com/it/?utm_source=google&amp;utm_medium=cpc&amp;utm_campaign=IT_Pure-EXA&amp;utm_id=10746425995&amp;gad_source=1&amp;gclid=EAIaIQobChMIkdKmr7OtjAMVcZ6DBx3TowBwEAAYASAAEgL-OPD_Bw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2843E54-F8CD-36CA-6FC1-49740DA8F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65" y="818984"/>
            <a:ext cx="6596245" cy="3268520"/>
          </a:xfrm>
        </p:spPr>
        <p:txBody>
          <a:bodyPr>
            <a:normAutofit/>
          </a:bodyPr>
          <a:lstStyle/>
          <a:p>
            <a:pPr algn="r"/>
            <a:r>
              <a:rPr lang="it-IT" sz="480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642A7DF-ABA5-45DB-041D-5F3EAE08B7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1874" y="4797188"/>
            <a:ext cx="6051236" cy="1241828"/>
          </a:xfrm>
        </p:spPr>
        <p:txBody>
          <a:bodyPr>
            <a:normAutofit/>
          </a:bodyPr>
          <a:lstStyle/>
          <a:p>
            <a:pPr algn="r"/>
            <a:r>
              <a:rPr lang="it-IT">
                <a:solidFill>
                  <a:srgbClr val="FFFFFF"/>
                </a:solidFill>
              </a:rPr>
              <a:t>Alessio Meli – MHW1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80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software&#10;&#10;Il contenuto generato dall'IA potrebbe non essere corretto.">
            <a:extLst>
              <a:ext uri="{FF2B5EF4-FFF2-40B4-BE49-F238E27FC236}">
                <a16:creationId xmlns:a16="http://schemas.microsoft.com/office/drawing/2014/main" id="{64F24EED-2148-F615-2062-08E83A574B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927" y="133200"/>
            <a:ext cx="10654145" cy="6591600"/>
          </a:xfrm>
        </p:spPr>
      </p:pic>
    </p:spTree>
    <p:extLst>
      <p:ext uri="{BB962C8B-B14F-4D97-AF65-F5344CB8AC3E}">
        <p14:creationId xmlns:p14="http://schemas.microsoft.com/office/powerpoint/2010/main" val="2116439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6428FF-BE61-4EDA-B7EC-F56ACBE21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https://www.herno.com/it/?utm_source=google&amp;utm_medium=cpc&amp;utm_campaign=IT_Pure-EXA&amp;utm_id=10746425995&amp;gad_source=1&amp;gclid=EAIaIQobChMIkdKmr7OtjAMVcZ6DBx3TowBwEAAYASAAEgL-OPD_BwE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39960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vestiti, persona, Viso umano, schermata&#10;&#10;Il contenuto generato dall'IA potrebbe non essere corretto.">
            <a:extLst>
              <a:ext uri="{FF2B5EF4-FFF2-40B4-BE49-F238E27FC236}">
                <a16:creationId xmlns:a16="http://schemas.microsoft.com/office/drawing/2014/main" id="{9AF7A77E-B4BE-DFE5-A98F-BDB874805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000" y="133204"/>
            <a:ext cx="10652400" cy="6589362"/>
          </a:xfrm>
        </p:spPr>
      </p:pic>
    </p:spTree>
    <p:extLst>
      <p:ext uri="{BB962C8B-B14F-4D97-AF65-F5344CB8AC3E}">
        <p14:creationId xmlns:p14="http://schemas.microsoft.com/office/powerpoint/2010/main" val="1966943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testo, moda&#10;&#10;Il contenuto generato dall'IA potrebbe non essere corretto.">
            <a:extLst>
              <a:ext uri="{FF2B5EF4-FFF2-40B4-BE49-F238E27FC236}">
                <a16:creationId xmlns:a16="http://schemas.microsoft.com/office/drawing/2014/main" id="{BACA8F17-CD24-DAF9-F629-06052B6B8D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9800" y="104160"/>
            <a:ext cx="10652400" cy="6649680"/>
          </a:xfrm>
        </p:spPr>
      </p:pic>
    </p:spTree>
    <p:extLst>
      <p:ext uri="{BB962C8B-B14F-4D97-AF65-F5344CB8AC3E}">
        <p14:creationId xmlns:p14="http://schemas.microsoft.com/office/powerpoint/2010/main" val="1852774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vestiti, schermata, persona, donna&#10;&#10;Il contenuto generato dall'IA potrebbe non essere corretto.">
            <a:extLst>
              <a:ext uri="{FF2B5EF4-FFF2-40B4-BE49-F238E27FC236}">
                <a16:creationId xmlns:a16="http://schemas.microsoft.com/office/drawing/2014/main" id="{8A279505-B6B0-3AC8-3715-52B1BD5867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9800" y="139288"/>
            <a:ext cx="10652400" cy="6579424"/>
          </a:xfrm>
        </p:spPr>
      </p:pic>
    </p:spTree>
    <p:extLst>
      <p:ext uri="{BB962C8B-B14F-4D97-AF65-F5344CB8AC3E}">
        <p14:creationId xmlns:p14="http://schemas.microsoft.com/office/powerpoint/2010/main" val="1209722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moda&#10;&#10;Il contenuto generato dall'IA potrebbe non essere corretto.">
            <a:extLst>
              <a:ext uri="{FF2B5EF4-FFF2-40B4-BE49-F238E27FC236}">
                <a16:creationId xmlns:a16="http://schemas.microsoft.com/office/drawing/2014/main" id="{85E1DC5D-E797-00C9-8488-AC6324EA49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9800" y="108194"/>
            <a:ext cx="10652400" cy="6641611"/>
          </a:xfrm>
        </p:spPr>
      </p:pic>
    </p:spTree>
    <p:extLst>
      <p:ext uri="{BB962C8B-B14F-4D97-AF65-F5344CB8AC3E}">
        <p14:creationId xmlns:p14="http://schemas.microsoft.com/office/powerpoint/2010/main" val="389828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uomo, vestiti, Viso umano, persona&#10;&#10;Il contenuto generato dall'IA potrebbe non essere corretto.">
            <a:extLst>
              <a:ext uri="{FF2B5EF4-FFF2-40B4-BE49-F238E27FC236}">
                <a16:creationId xmlns:a16="http://schemas.microsoft.com/office/drawing/2014/main" id="{36518750-384C-14AA-E42B-B2E4419EB1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9800" y="126836"/>
            <a:ext cx="10652400" cy="6604327"/>
          </a:xfrm>
        </p:spPr>
      </p:pic>
    </p:spTree>
    <p:extLst>
      <p:ext uri="{BB962C8B-B14F-4D97-AF65-F5344CB8AC3E}">
        <p14:creationId xmlns:p14="http://schemas.microsoft.com/office/powerpoint/2010/main" val="3785879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, schermata, vestiti, moda&#10;&#10;Il contenuto generato dall'IA potrebbe non essere corretto.">
            <a:extLst>
              <a:ext uri="{FF2B5EF4-FFF2-40B4-BE49-F238E27FC236}">
                <a16:creationId xmlns:a16="http://schemas.microsoft.com/office/drawing/2014/main" id="{A1B9E184-D201-6BB5-79BE-30C581E85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9800" y="130868"/>
            <a:ext cx="10652400" cy="6596263"/>
          </a:xfrm>
        </p:spPr>
      </p:pic>
    </p:spTree>
    <p:extLst>
      <p:ext uri="{BB962C8B-B14F-4D97-AF65-F5344CB8AC3E}">
        <p14:creationId xmlns:p14="http://schemas.microsoft.com/office/powerpoint/2010/main" val="1485741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schermata, software, Software multimediale, multimediale&#10;&#10;Il contenuto generato dall'IA potrebbe non essere corretto.">
            <a:extLst>
              <a:ext uri="{FF2B5EF4-FFF2-40B4-BE49-F238E27FC236}">
                <a16:creationId xmlns:a16="http://schemas.microsoft.com/office/drawing/2014/main" id="{089B96F5-E59B-EA98-8AF8-1FD1371E9E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9800" y="126836"/>
            <a:ext cx="10652400" cy="6604327"/>
          </a:xfrm>
        </p:spPr>
      </p:pic>
    </p:spTree>
    <p:extLst>
      <p:ext uri="{BB962C8B-B14F-4D97-AF65-F5344CB8AC3E}">
        <p14:creationId xmlns:p14="http://schemas.microsoft.com/office/powerpoint/2010/main" val="311674702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52</Words>
  <Application>Microsoft Macintosh PowerPoint</Application>
  <PresentationFormat>Widescreen</PresentationFormat>
  <Paragraphs>3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Tema di Office</vt:lpstr>
      <vt:lpstr>MHW1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ALESSIO MELI</dc:creator>
  <cp:lastModifiedBy>ALESSIO MELI</cp:lastModifiedBy>
  <cp:revision>1</cp:revision>
  <dcterms:created xsi:type="dcterms:W3CDTF">2025-03-28T18:18:07Z</dcterms:created>
  <dcterms:modified xsi:type="dcterms:W3CDTF">2025-03-28T18:35:42Z</dcterms:modified>
</cp:coreProperties>
</file>

<file path=docProps/thumbnail.jpeg>
</file>